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7" r:id="rId3"/>
    <p:sldId id="288" r:id="rId4"/>
    <p:sldId id="289" r:id="rId5"/>
    <p:sldId id="290" r:id="rId6"/>
    <p:sldId id="292" r:id="rId7"/>
    <p:sldId id="293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BD8"/>
    <a:srgbClr val="272974"/>
    <a:srgbClr val="E6FBFF"/>
    <a:srgbClr val="2C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7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8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4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E45-6963-4797-89D7-DE04A8B8016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EE26-CF86-481C-93A9-7B532FB9C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CAAD4-B4F1-507B-FD9C-D024F2410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5" t="11024" r="12364" b="46389"/>
          <a:stretch/>
        </p:blipFill>
        <p:spPr>
          <a:xfrm>
            <a:off x="1780072" y="1973943"/>
            <a:ext cx="3527337" cy="3508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8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DR. PATRICE GAY MARCOS - PAGTULINGAN</a:t>
            </a:r>
          </a:p>
          <a:p>
            <a:pPr algn="ctr"/>
            <a:r>
              <a:rPr lang="en-US" sz="2400" i="1" dirty="0"/>
              <a:t>SMUHS Batch 1994</a:t>
            </a:r>
          </a:p>
          <a:p>
            <a:pPr algn="ctr"/>
            <a:r>
              <a:rPr lang="en-US" sz="2400" dirty="0"/>
              <a:t>President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14" name="Picture 13" descr="A person standing in a field&#10;&#10;Description automatically generated">
            <a:extLst>
              <a:ext uri="{FF2B5EF4-FFF2-40B4-BE49-F238E27FC236}">
                <a16:creationId xmlns:a16="http://schemas.microsoft.com/office/drawing/2014/main" id="{7423F591-4775-30DB-4D1D-BD2866E4D2D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644" r="6983" b="32696"/>
          <a:stretch/>
        </p:blipFill>
        <p:spPr>
          <a:xfrm>
            <a:off x="7183981" y="1970313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5896038" y="5532828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MR. JOEL G. DEGAMO</a:t>
            </a:r>
          </a:p>
          <a:p>
            <a:pPr algn="ctr"/>
            <a:r>
              <a:rPr lang="en-US" sz="2400" i="1" dirty="0"/>
              <a:t>SMCHS Batch 1990</a:t>
            </a:r>
          </a:p>
          <a:p>
            <a:pPr algn="ctr"/>
            <a:r>
              <a:rPr lang="en-US" sz="2400" dirty="0"/>
              <a:t>Vice President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54513E-7EA9-5DA8-7097-6A221D878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9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7" name="Picture 6" descr="A person and person standing in a park&#10;&#10;Description automatically generated">
            <a:extLst>
              <a:ext uri="{FF2B5EF4-FFF2-40B4-BE49-F238E27FC236}">
                <a16:creationId xmlns:a16="http://schemas.microsoft.com/office/drawing/2014/main" id="{208720B4-1BDE-A7CE-A64A-DBC5B2AA9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8485" r="64473" b="48674"/>
          <a:stretch/>
        </p:blipFill>
        <p:spPr>
          <a:xfrm>
            <a:off x="1804532" y="1999254"/>
            <a:ext cx="3527337" cy="3508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MR. JOEL RAMON GABRIEL R. ESPINO</a:t>
            </a:r>
          </a:p>
          <a:p>
            <a:pPr algn="ctr"/>
            <a:r>
              <a:rPr lang="en-US" sz="2400" i="1" dirty="0"/>
              <a:t>SMUJHSHS Batch 2012</a:t>
            </a:r>
          </a:p>
          <a:p>
            <a:pPr algn="ctr"/>
            <a:r>
              <a:rPr lang="en-US" sz="2400" dirty="0"/>
              <a:t>Secretary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A09BB-3BA1-2C72-DFF4-A3B214A830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608" r="13768" b="32791"/>
          <a:stretch/>
        </p:blipFill>
        <p:spPr>
          <a:xfrm>
            <a:off x="7183982" y="1967771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MRS. GLORIA VICKY ASUNCION - ANTONIO</a:t>
            </a:r>
          </a:p>
          <a:p>
            <a:pPr algn="ctr"/>
            <a:r>
              <a:rPr lang="en-US" sz="2400" i="1" dirty="0"/>
              <a:t>SMUCHS Batch 1980</a:t>
            </a:r>
          </a:p>
          <a:p>
            <a:pPr algn="ctr"/>
            <a:r>
              <a:rPr lang="en-US" sz="2400" dirty="0"/>
              <a:t>Asst. Secretary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F5ACBE-368B-ADDD-A17F-6FA31016D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19A70-3674-1981-6394-5FDA6AC420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4" t="10518" r="10565" b="44358"/>
          <a:stretch/>
        </p:blipFill>
        <p:spPr>
          <a:xfrm>
            <a:off x="1804532" y="1967771"/>
            <a:ext cx="3527336" cy="3508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MR. JOHN REYNALD N. MANZANO</a:t>
            </a:r>
          </a:p>
          <a:p>
            <a:pPr algn="ctr"/>
            <a:r>
              <a:rPr lang="en-US" sz="2400" i="1" dirty="0"/>
              <a:t>SMCHS Batch 1997</a:t>
            </a:r>
          </a:p>
          <a:p>
            <a:pPr algn="ctr"/>
            <a:r>
              <a:rPr lang="en-US" sz="2400" dirty="0"/>
              <a:t>Treasurer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11" name="Picture 10" descr="A person in a black dress&#10;&#10;Description automatically generated">
            <a:extLst>
              <a:ext uri="{FF2B5EF4-FFF2-40B4-BE49-F238E27FC236}">
                <a16:creationId xmlns:a16="http://schemas.microsoft.com/office/drawing/2014/main" id="{67E9B1A5-41F3-BC53-3E2A-FB7397C351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2" t="12455" r="13084" b="34582"/>
          <a:stretch/>
        </p:blipFill>
        <p:spPr>
          <a:xfrm>
            <a:off x="7183982" y="1967770"/>
            <a:ext cx="3527336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MS. GRACE L. CASUMPANG</a:t>
            </a:r>
          </a:p>
          <a:p>
            <a:pPr algn="ctr"/>
            <a:r>
              <a:rPr lang="en-US" sz="2400" i="1" dirty="0"/>
              <a:t>SMCHS Batch 1987</a:t>
            </a:r>
          </a:p>
          <a:p>
            <a:pPr algn="ctr"/>
            <a:r>
              <a:rPr lang="en-US" sz="2400" dirty="0"/>
              <a:t>Asst. Treasurer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68AF4E-7198-028E-BB57-C0100BD00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0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A6C46-6F5D-D7F6-C961-5EDA9CBD8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0" t="6688" r="6671" b="35761"/>
          <a:stretch/>
        </p:blipFill>
        <p:spPr>
          <a:xfrm>
            <a:off x="7183981" y="1971398"/>
            <a:ext cx="3527336" cy="3508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387E5-4D84-6609-A220-7B2F964E1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6" t="12913" r="10440" b="37137"/>
          <a:stretch/>
        </p:blipFill>
        <p:spPr>
          <a:xfrm>
            <a:off x="1804531" y="1982284"/>
            <a:ext cx="3527336" cy="3508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MRS. EARLY MAY S. VALDEZ</a:t>
            </a:r>
          </a:p>
          <a:p>
            <a:pPr algn="ctr"/>
            <a:r>
              <a:rPr lang="en-US" sz="2400" i="1" dirty="0"/>
              <a:t>SMUHS Batch  1994</a:t>
            </a:r>
          </a:p>
          <a:p>
            <a:pPr algn="ctr"/>
            <a:r>
              <a:rPr lang="en-US" sz="2400" dirty="0"/>
              <a:t>Auditor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MS. MARIA THERESA A. VALDEZ</a:t>
            </a:r>
          </a:p>
          <a:p>
            <a:pPr algn="ctr"/>
            <a:r>
              <a:rPr lang="pt-BR" sz="2400" i="1" dirty="0"/>
              <a:t>SMCHS Batch 1985</a:t>
            </a:r>
          </a:p>
          <a:p>
            <a:pPr algn="ctr"/>
            <a:r>
              <a:rPr lang="pt-BR" sz="2400" dirty="0"/>
              <a:t>P.I.O.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2172B-27A2-45D3-F250-BD4ACA5F68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2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erson in a dress&#10;&#10;Description automatically generated">
            <a:extLst>
              <a:ext uri="{FF2B5EF4-FFF2-40B4-BE49-F238E27FC236}">
                <a16:creationId xmlns:a16="http://schemas.microsoft.com/office/drawing/2014/main" id="{C45F94C6-67B9-2151-2FD8-26D06C33DD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1" t="1405" r="6899" b="36504"/>
          <a:stretch/>
        </p:blipFill>
        <p:spPr>
          <a:xfrm>
            <a:off x="1804531" y="1940004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MRS. EVANGELINE C. BASILIO</a:t>
            </a:r>
          </a:p>
          <a:p>
            <a:pPr algn="ctr"/>
            <a:r>
              <a:rPr lang="en-US" sz="2400" i="1" dirty="0"/>
              <a:t>SMCHS Batch 1989</a:t>
            </a:r>
          </a:p>
          <a:p>
            <a:pPr algn="ctr"/>
            <a:r>
              <a:rPr lang="en-US" sz="2400" dirty="0"/>
              <a:t>Trustee 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B8BCCE-8D67-AFF6-B7FC-92EBBFC2AD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2" t="1657" r="10068" b="42878"/>
          <a:stretch/>
        </p:blipFill>
        <p:spPr>
          <a:xfrm>
            <a:off x="7183315" y="1969662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Times New Roman" panose="02020603050405020304" pitchFamily="18" charset="0"/>
              </a:rPr>
              <a:t>MRS. EDNA S. BACANI </a:t>
            </a:r>
          </a:p>
          <a:p>
            <a:pPr algn="ctr"/>
            <a:r>
              <a:rPr lang="en-US" sz="2400" i="1" dirty="0">
                <a:ea typeface="Times New Roman" panose="02020603050405020304" pitchFamily="18" charset="0"/>
              </a:rPr>
              <a:t>SMCHS Batch 19</a:t>
            </a:r>
            <a:r>
              <a:rPr lang="en-US" sz="2400" i="1" dirty="0">
                <a:effectLst/>
                <a:ea typeface="Times New Roman" panose="02020603050405020304" pitchFamily="18" charset="0"/>
              </a:rPr>
              <a:t>76</a:t>
            </a:r>
          </a:p>
          <a:p>
            <a:pPr algn="ctr"/>
            <a:r>
              <a:rPr lang="en-US" sz="2400" dirty="0">
                <a:ea typeface="Times New Roman" panose="02020603050405020304" pitchFamily="18" charset="0"/>
              </a:rPr>
              <a:t>Trustee</a:t>
            </a:r>
            <a:endParaRPr lang="en-PH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FCF98F-1EDF-1A98-BA3F-B6BD59647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7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erson standing in a grass field&#10;&#10;Description automatically generated">
            <a:extLst>
              <a:ext uri="{FF2B5EF4-FFF2-40B4-BE49-F238E27FC236}">
                <a16:creationId xmlns:a16="http://schemas.microsoft.com/office/drawing/2014/main" id="{40051354-0715-A873-10EE-4CBCDA73D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7" t="8279" r="8864" b="42750"/>
          <a:stretch/>
        </p:blipFill>
        <p:spPr>
          <a:xfrm>
            <a:off x="1789474" y="1941740"/>
            <a:ext cx="3527335" cy="35082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ea typeface="Times New Roman" panose="02020603050405020304" pitchFamily="18" charset="0"/>
              </a:rPr>
              <a:t>MRS. PRAXEDES D. MELAD</a:t>
            </a:r>
          </a:p>
          <a:p>
            <a:pPr algn="ctr"/>
            <a:r>
              <a:rPr lang="en-US" sz="2400" i="1" dirty="0">
                <a:ea typeface="Times New Roman" panose="02020603050405020304" pitchFamily="18" charset="0"/>
              </a:rPr>
              <a:t>SMCHS Batch 19</a:t>
            </a:r>
            <a:r>
              <a:rPr lang="en-US" sz="2400" i="1" dirty="0">
                <a:effectLst/>
                <a:ea typeface="Times New Roman" panose="02020603050405020304" pitchFamily="18" charset="0"/>
              </a:rPr>
              <a:t>75</a:t>
            </a:r>
          </a:p>
          <a:p>
            <a:pPr algn="ctr"/>
            <a:r>
              <a:rPr lang="en-US" sz="2400" dirty="0">
                <a:ea typeface="Times New Roman" panose="02020603050405020304" pitchFamily="18" charset="0"/>
              </a:rPr>
              <a:t>Trustee</a:t>
            </a:r>
            <a:endParaRPr lang="en-PH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10" name="Picture 9" descr="A couple of men standing in a park&#10;&#10;Description automatically generated">
            <a:extLst>
              <a:ext uri="{FF2B5EF4-FFF2-40B4-BE49-F238E27FC236}">
                <a16:creationId xmlns:a16="http://schemas.microsoft.com/office/drawing/2014/main" id="{3E561182-E64C-EB2D-8D35-B826850EF4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20912" r="56504" b="38310"/>
          <a:stretch/>
        </p:blipFill>
        <p:spPr>
          <a:xfrm>
            <a:off x="7183980" y="1971398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MR. WILBERT L. GALAMAY</a:t>
            </a:r>
          </a:p>
          <a:p>
            <a:pPr algn="ctr"/>
            <a:r>
              <a:rPr lang="en-US" sz="2400" i="1" dirty="0"/>
              <a:t>SMCHS Batch 1987</a:t>
            </a:r>
          </a:p>
          <a:p>
            <a:pPr algn="ctr"/>
            <a:r>
              <a:rPr lang="en-US" sz="2400" dirty="0"/>
              <a:t>Trustee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FCF98F-1EDF-1A98-BA3F-B6BD596472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erson standing in a field&#10;&#10;Description automatically generated">
            <a:extLst>
              <a:ext uri="{FF2B5EF4-FFF2-40B4-BE49-F238E27FC236}">
                <a16:creationId xmlns:a16="http://schemas.microsoft.com/office/drawing/2014/main" id="{E197C3E8-C636-0910-A1D6-C09C671E793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4" t="4252" r="12073" b="53581"/>
          <a:stretch/>
        </p:blipFill>
        <p:spPr>
          <a:xfrm>
            <a:off x="1788809" y="1944070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5532829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ea typeface="Times New Roman" panose="02020603050405020304" pitchFamily="18" charset="0"/>
              </a:rPr>
              <a:t>MRS. HONEYLET Z. LANNU</a:t>
            </a:r>
          </a:p>
          <a:p>
            <a:pPr algn="ctr"/>
            <a:r>
              <a:rPr lang="en-US" sz="2400" i="1" dirty="0">
                <a:effectLst/>
                <a:ea typeface="Times New Roman" panose="02020603050405020304" pitchFamily="18" charset="0"/>
              </a:rPr>
              <a:t>SMUHS Batch 1995 </a:t>
            </a:r>
          </a:p>
          <a:p>
            <a:pPr algn="ctr"/>
            <a:r>
              <a:rPr lang="en-US" sz="2400" dirty="0">
                <a:effectLst/>
                <a:ea typeface="Times New Roman" panose="02020603050405020304" pitchFamily="18" charset="0"/>
              </a:rPr>
              <a:t>Trustee</a:t>
            </a:r>
            <a:endParaRPr lang="en-PH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84879319-57B7-2CE9-BEAC-E8D9B663E3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EA170-C573-3895-46C6-85577D8288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t="6692" r="6094" b="35067"/>
          <a:stretch/>
        </p:blipFill>
        <p:spPr>
          <a:xfrm>
            <a:off x="7183981" y="1971398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23D32-331E-BA62-9997-6244F320861D}"/>
              </a:ext>
            </a:extLst>
          </p:cNvPr>
          <p:cNvSpPr txBox="1"/>
          <p:nvPr/>
        </p:nvSpPr>
        <p:spPr>
          <a:xfrm>
            <a:off x="6037944" y="5532829"/>
            <a:ext cx="6154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MS. CATHERINE A. GUINSATAO</a:t>
            </a:r>
          </a:p>
          <a:p>
            <a:pPr algn="ctr"/>
            <a:r>
              <a:rPr lang="en-US" sz="2400" i="1" dirty="0"/>
              <a:t>SMCHS Batch 1987</a:t>
            </a:r>
          </a:p>
          <a:p>
            <a:pPr algn="ctr"/>
            <a:r>
              <a:rPr lang="en-US" sz="2400" dirty="0"/>
              <a:t>Trustee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FCF98F-1EDF-1A98-BA3F-B6BD596472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260" r="123" b="5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3F44C-FA78-01A3-E0A0-984FE1C530A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8949" r="5970" b="35752"/>
          <a:stretch/>
        </p:blipFill>
        <p:spPr>
          <a:xfrm>
            <a:off x="4160382" y="1965383"/>
            <a:ext cx="3528000" cy="35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</a:blip>
          <a:srcRect l="30338" t="21005" r="38988" b="73488"/>
          <a:stretch/>
        </p:blipFill>
        <p:spPr>
          <a:xfrm>
            <a:off x="3552809" y="1321540"/>
            <a:ext cx="5321509" cy="53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0581" y="5475383"/>
            <a:ext cx="590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ea typeface="Times New Roman" panose="02020603050405020304" pitchFamily="18" charset="0"/>
              </a:rPr>
              <a:t>MS. EVELYN C. RINGOR </a:t>
            </a:r>
          </a:p>
          <a:p>
            <a:pPr algn="ctr"/>
            <a:r>
              <a:rPr lang="en-US" sz="2400" dirty="0">
                <a:effectLst/>
                <a:ea typeface="Times New Roman" panose="02020603050405020304" pitchFamily="18" charset="0"/>
              </a:rPr>
              <a:t>SMUCHS Batch 1976</a:t>
            </a:r>
          </a:p>
          <a:p>
            <a:pPr algn="ctr"/>
            <a:r>
              <a:rPr lang="en-US" sz="2400" dirty="0">
                <a:ea typeface="Times New Roman" panose="02020603050405020304" pitchFamily="18" charset="0"/>
              </a:rPr>
              <a:t>Trustee</a:t>
            </a:r>
            <a:endParaRPr lang="en-PH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13927-D6E2-64BF-6DEE-92581A928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6F7"/>
              </a:clrFrom>
              <a:clrTo>
                <a:srgbClr val="F5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110122"/>
            <a:ext cx="1289154" cy="1289154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95A9EA9B-7A60-0D58-AB93-95AB900EB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9"/>
          <a:stretch/>
        </p:blipFill>
        <p:spPr>
          <a:xfrm>
            <a:off x="10400508" y="110122"/>
            <a:ext cx="1371768" cy="141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83310-F67E-D4A2-5FCB-B611AEAEB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4116" t="7633" r="23924" b="80686"/>
          <a:stretch/>
        </p:blipFill>
        <p:spPr>
          <a:xfrm>
            <a:off x="1768837" y="171401"/>
            <a:ext cx="8654324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4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167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SMUHSGSAAI</dc:title>
  <dc:creator>BALAI</dc:creator>
  <cp:lastModifiedBy>Queen Nessellyn Galicia</cp:lastModifiedBy>
  <cp:revision>32</cp:revision>
  <dcterms:created xsi:type="dcterms:W3CDTF">2021-09-03T01:24:57Z</dcterms:created>
  <dcterms:modified xsi:type="dcterms:W3CDTF">2023-10-16T05:31:56Z</dcterms:modified>
</cp:coreProperties>
</file>